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647-9E91-4EE1-9DFC-6399008D94C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135A-8EF1-45CC-8913-E26EA2758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647-9E91-4EE1-9DFC-6399008D94C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135A-8EF1-45CC-8913-E26EA2758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647-9E91-4EE1-9DFC-6399008D94C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135A-8EF1-45CC-8913-E26EA2758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647-9E91-4EE1-9DFC-6399008D94C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135A-8EF1-45CC-8913-E26EA2758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647-9E91-4EE1-9DFC-6399008D94C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135A-8EF1-45CC-8913-E26EA2758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647-9E91-4EE1-9DFC-6399008D94C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135A-8EF1-45CC-8913-E26EA2758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647-9E91-4EE1-9DFC-6399008D94C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135A-8EF1-45CC-8913-E26EA2758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647-9E91-4EE1-9DFC-6399008D94C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135A-8EF1-45CC-8913-E26EA2758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647-9E91-4EE1-9DFC-6399008D94C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135A-8EF1-45CC-8913-E26EA2758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647-9E91-4EE1-9DFC-6399008D94C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135A-8EF1-45CC-8913-E26EA2758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F647-9E91-4EE1-9DFC-6399008D94C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F135A-8EF1-45CC-8913-E26EA2758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DF647-9E91-4EE1-9DFC-6399008D94C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F135A-8EF1-45CC-8913-E26EA2758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92895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образовательного процесса в соответствии с требованиями ФГОС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85247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l"/>
            <a:endParaRPr lang="ru-RU" sz="1600" dirty="0" smtClean="0"/>
          </a:p>
          <a:p>
            <a:pPr algn="l"/>
            <a:endParaRPr lang="ru-RU" sz="1600" dirty="0"/>
          </a:p>
          <a:p>
            <a:pPr algn="l"/>
            <a:endParaRPr lang="ru-RU" sz="1600" dirty="0" smtClean="0"/>
          </a:p>
          <a:p>
            <a:pPr algn="l"/>
            <a:endParaRPr lang="ru-RU" sz="1600" dirty="0"/>
          </a:p>
          <a:p>
            <a:pPr algn="l"/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Новый образовательный стандарт в действии</a:t>
            </a:r>
            <a:endParaRPr lang="ru-RU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Организация учебной деятельности на основе учебных задач.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Одним из способов создания учебной ситуации является использование учителем таких учебных заданий и задач, которые подтолкнут обучающихся к активной деятельности. «Правильное» (т.е. «запускающее процесс деятельности обучающихся») учебное задание должно отвечать определенным требованиям и иметь определенную структуру: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- характеристика задания;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- мотивационная часть;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- информационная часть (условие задания);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- командная часть (вопрос).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Пример – структурируемость предметного задания по русскому языку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80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614602"/>
                <a:gridCol w="561499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Характеристика задания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язык. Развитие речи. Планируемый результат: оценить правильность/ уместность выбора языковых и неязыковых средств для общения.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Мотивационная часть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Представь, что ты на улице, тебя попросили вернуться через час, часов у тебя нет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Информационная часть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Необходимость вернуться очень важная.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Как быть в такой ситуации?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Как не растеряться?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Командная часть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Предложи свои варианты обращений. Запиши их.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Обменяйтесь вариантами с соседом по парте. Прочитай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предложенные им варианты обращений.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Укажи правильно ли построено обращение, допущены ли в нем ошибки или ошибок нет. Исправь допущенные ошибки.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Применение этого алгоритма к метапредметному заданию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61874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971792"/>
                <a:gridCol w="5257808"/>
              </a:tblGrid>
              <a:tr h="3310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Характеристика задания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Метапредметное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задание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(личностное,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ценностно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- смысловое)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Планируемый результат: оценить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ценностно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– смысловое содержание информации.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Дает возможность: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- выразить свою позицию/ценностное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суждение;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- согласиться с предложенными формулировками или противопоставить им свою;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- оценить степень своего согласия/ несогласия с предложенными формулировками;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- прямо сформулировать свою позицию;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- аргументировать (пояснить, прокомментировать) свою позицию, оценку и /или свой выбор.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0" dirty="0"/>
                    </a:p>
                  </a:txBody>
                  <a:tcPr/>
                </a:tc>
              </a:tr>
              <a:tr h="12920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Мотивационная часть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библиотеке проводился опрос «Чтение в твоей жизни»</a:t>
                      </a:r>
                    </a:p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Приведены некоторые высказывания детей.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171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4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Применение этого алгоритма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(продолжение)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686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/>
                <a:gridCol w="4114800"/>
              </a:tblGrid>
              <a:tr h="234316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Информационная часть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Света: «Хорошо читать очень важно, это пригодится мне в будущем. Поэтому я стараюсь , но иногда мне трудно дочитать книгу до конца.»</a:t>
                      </a:r>
                    </a:p>
                    <a:p>
                      <a:r>
                        <a:rPr lang="ru-RU" dirty="0" smtClean="0"/>
                        <a:t>Миша:</a:t>
                      </a:r>
                      <a:r>
                        <a:rPr lang="ru-RU" baseline="0" dirty="0" smtClean="0"/>
                        <a:t> «Я читаю только для того, чтобы получить нужную мне информацию, мои самые любимые книги – энциклопедические словари»</a:t>
                      </a:r>
                      <a:endParaRPr lang="ru-RU" dirty="0"/>
                    </a:p>
                  </a:txBody>
                  <a:tcPr/>
                </a:tc>
              </a:tr>
              <a:tr h="234316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Командная часть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Чью точку зрения ты разделяешь?</a:t>
                      </a:r>
                    </a:p>
                    <a:p>
                      <a:r>
                        <a:rPr lang="ru-RU" dirty="0" smtClean="0"/>
                        <a:t>Отметь одно или несколько высказываний, с которыми ты согласен.</a:t>
                      </a:r>
                    </a:p>
                    <a:p>
                      <a:r>
                        <a:rPr lang="ru-RU" dirty="0" smtClean="0"/>
                        <a:t>Объясни устно, почему ты выбрал именно это (эти) высказывания.</a:t>
                      </a:r>
                    </a:p>
                    <a:p>
                      <a:r>
                        <a:rPr lang="ru-RU" dirty="0" smtClean="0"/>
                        <a:t>Если среди приведенных высказываний нет ни одного, с которым ты согласен, выскажи свое мнение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Изменение организации образовательного процесса в начальной школе.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Повлиять на устаревшую организацию образовательного процесса можно за счет: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- трансформации  «обучающегося процесса в  «образовательный»;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- замены существующих критериев оценки образовательных результатов на новые;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- поиска  «новых ролей» учителя и ученика в образовательном процессе.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Главный смысл введения ФГОС – ориентация системы образования на достижение новых результатов образования посредством реализации парадигмы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развития с помощью новых механизмов: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- планируемых результатов как элемента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образовательного процесса;                      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- системы оценки образовательного процесса, позволяющей реализовать переход от модели «контроля»  к модели «обеспечения качества».</a:t>
            </a:r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 smtClean="0"/>
              <a:t>Чем обучение отличается от образования?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Обучение – это инструмент, дающий человеку накопить  «фонд знаний»,большинство из которых часто остается невостребованными и уходят из активной памяти в память пассивную, где теряются.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Образование – это процесс свободного определения каждым обучающимся своего собственного места жизни  и обучении, а соответственно, и места, которое знание должно занять в его жизни.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Знания при таком подходе не залежалый товар, они «не ядовиты» от старости, а активны, инструментальны, «обслуживают»  конкретную и востребованную деятельность личности, формируют интеллектуальный и социальный опыт личности.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современной школе должна быть ярко выражена образовательная  «доминанта».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dirty="0" smtClean="0"/>
              <a:t>Как меняется роль учителя?</a:t>
            </a:r>
            <a:br>
              <a:rPr lang="ru-RU" dirty="0" smtClean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должен отойти от роли «оракула» , когда он выступает единственным источником  знаний.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годится роль «тренера», когда педагог приносит информацию в готовом виде и помогает ее использовать.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Сегодня учитель должен выступать в роли «помощника», способствуя ориентации ученика в выбираемых им самим потоках информации, выбору им эффективных способов присвоения и обработки этой информации.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Уровни описания планируемых результатов образования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ООП  являются системообразующим и инновационным компонентом ФГОС.  Для полного и правильного осмысления изменений, вносимых ФГОС в понимание образовательного результата, введено два уровня их описания.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Первый уровень описания – обобщенный или целевой. Таким обобщенным образом планируемые результаты охарактеризованы в тексте ФГОС. Максимально обобщенный уровень – это портрет выпускника, который представляет собой самое сжатое описание итогового продукта образовательного процесса. Для первого уровня описания планируемых результатов в форме требований к результатам использована доступная лексика, так как текст рассчитан на массовую аудиторию пользователей.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Второй уровень описания планируемых результатов  представлен в документах, сопровождающих введение ФГОС, в частности, в целевом и содержательном разделах ОПП. Здесь их описание носит инструментальный характер, т.е. оно: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Дано в развернутом виде;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Детально структурировано по трем группам (личностные, предметные,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результаты);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Осуществлено с использованием профессиональной педагогической лексики.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Этот уровень описания предназначен для профессионального сообщества и в совокупности всех элементов дает целостную картину современного понятия «планируемые результаты образования»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чем проявляется достижение планируемых результатов?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Достижение планируемых результатов образования – это овладение детьми системой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учебных действий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изучаемым учебным материалом: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Личностные способы деятельности: самоопределение,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смыслообразование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морально-этическая ориентация;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способы деятельности: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саморегуляция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коммуникация, познавательная деятельность;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Предметные способы деятельности: освоение систематических знаний, преобразование, применение и самостоятельное пополнение знаний.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Самым главным и системным учебным способом деятельности  является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умение учится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или, как сейчас говорят, «компетентность к обновлению  компетенций».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Чем отличаются УУД от общеучебных умений?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УУД  являются метапредметными результатами. Они формируются: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- средствами содержания любого учебного предмета;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- средствами междисциплинарных учебных курсов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составе основных видов УУД, соответствующих ключевым целям общего образования, выделены три блока: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- познавательные;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- регулятивные;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- коммуникативные.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Общеучебные умения являются составной частью, одним из видов познавательных учебных действий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Образовательные технологии необходимые для реализации образовательного процесса в соответствии с требованиями ФГОС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Проектирование учебного процесса в соответствии с новыми планируемыми результатами.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Для реализации этой технологии важно выбрать такие авторские учебные программы и УМК, в которых реально осуществлена проекция планируемых результатов образования по данному предмету на различные этапы учебного процесса, в т.ч. На каждую тему и каждый урок.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Дифференциация требований к освоению содержания образования.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Для реализации этой технологии важно выбрать такие авторские учебные программы и УМК, в которых содержание образование (учебных заданий и задач) представлено двумя уровнями: базовый (ученик научится) и повышенный (ученик получит возможность научиться).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«Встроенность» системы текущего, промежуточного и итогового оценивания в образовательный процесс.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Для реализации этой технологии важно выбрать такие авторские учебные программы и УМК, в которых  в которых все контрольно-измерительные материалы  текущего, промежуточного и итогового оценивания  носят уровневый характер, содержат задания для оценки всех  групп результатов, предусмотрены комплексные итоговые работы.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Проектирование учебного процесса на основе системно-деятельностного подхода.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реализации этой технологии важно  владеть умением целенаправленной организации учебной деятельности на основе учебных ситуации и задач.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Организация учебной деятельности на основе учебных ситуаций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Учебная ситуация – это особая единица учебного процесса, в которой дети с помощью учителя: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- обнаруживают предмет своего действия;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- исследуют его, совершая различные учебные действия;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-  преобразуют его, например, переформулируют или предлагают свое описание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- частично – запоминают.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Учебная ситуация  - особая структурная  единица учебной  деятельности, содержащая ее полный замкнутый цикл.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Для того чтобы учителю было легко структурировать учебную ситуацию для реализации требований ФГОС созданы технологические карты. Они помогают и визуально, и содержательно закрепить приоритет  деятельностных  форм педагогического взаимодействия на уроке, внеурочном занятии. Они позволяет фиксировать виды УУД, формируемых содержанием конкретного урока. Внеурочного занятия.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1352</Words>
  <Application>Microsoft Office PowerPoint</Application>
  <PresentationFormat>Экран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Организация образовательного процесса в соответствии с требованиями ФГОС</vt:lpstr>
      <vt:lpstr>Изменение организации образовательного процесса в начальной школе.</vt:lpstr>
      <vt:lpstr>Чем обучение отличается от образования?</vt:lpstr>
      <vt:lpstr>   Как меняется роль учителя?  </vt:lpstr>
      <vt:lpstr>Уровни описания планируемых результатов образования</vt:lpstr>
      <vt:lpstr>В чем проявляется достижение планируемых результатов?</vt:lpstr>
      <vt:lpstr>Чем отличаются УУД от общеучебных умений?</vt:lpstr>
      <vt:lpstr>Образовательные технологии необходимые для реализации образовательного процесса в соответствии с требованиями ФГОС</vt:lpstr>
      <vt:lpstr>Организация учебной деятельности на основе учебных ситуаций</vt:lpstr>
      <vt:lpstr>Организация учебной деятельности на основе учебных задач.</vt:lpstr>
      <vt:lpstr>Пример – структурируемость предметного задания по русскому языку</vt:lpstr>
      <vt:lpstr>Применение этого алгоритма к метапредметному заданию</vt:lpstr>
      <vt:lpstr>Применение этого алгоритма к метапредметному заданию (продолжение)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образовательного процесса в соответствии с требованиями ФГОС</dc:title>
  <dc:creator>Школа</dc:creator>
  <cp:lastModifiedBy>ADMIN</cp:lastModifiedBy>
  <cp:revision>39</cp:revision>
  <dcterms:created xsi:type="dcterms:W3CDTF">2012-07-30T17:32:15Z</dcterms:created>
  <dcterms:modified xsi:type="dcterms:W3CDTF">2013-03-26T16:07:20Z</dcterms:modified>
</cp:coreProperties>
</file>